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0" r:id="rId3"/>
    <p:sldId id="258" r:id="rId4"/>
    <p:sldId id="260" r:id="rId5"/>
    <p:sldId id="268" r:id="rId6"/>
    <p:sldId id="269" r:id="rId7"/>
    <p:sldId id="265" r:id="rId8"/>
    <p:sldId id="266" r:id="rId9"/>
    <p:sldId id="271" r:id="rId10"/>
    <p:sldId id="272" r:id="rId11"/>
    <p:sldId id="273" r:id="rId12"/>
    <p:sldId id="276" r:id="rId13"/>
    <p:sldId id="27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235B0E-2CD4-4850-BB55-2231A29D1EC3}" v="14" dt="2024-06-12T23:15:34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8" y="3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iel Sias" userId="b3adb88a120ebb95" providerId="LiveId" clId="{A2235B0E-2CD4-4850-BB55-2231A29D1EC3}"/>
    <pc:docChg chg="undo custSel addSld delSld modSld">
      <pc:chgData name="Nathaniel Sias" userId="b3adb88a120ebb95" providerId="LiveId" clId="{A2235B0E-2CD4-4850-BB55-2231A29D1EC3}" dt="2024-06-15T00:12:51.182" v="544" actId="47"/>
      <pc:docMkLst>
        <pc:docMk/>
      </pc:docMkLst>
      <pc:sldChg chg="modSp add mod">
        <pc:chgData name="Nathaniel Sias" userId="b3adb88a120ebb95" providerId="LiveId" clId="{A2235B0E-2CD4-4850-BB55-2231A29D1EC3}" dt="2024-06-12T23:10:03.187" v="85" actId="20577"/>
        <pc:sldMkLst>
          <pc:docMk/>
          <pc:sldMk cId="3072199872" sldId="258"/>
        </pc:sldMkLst>
        <pc:spChg chg="mod">
          <ac:chgData name="Nathaniel Sias" userId="b3adb88a120ebb95" providerId="LiveId" clId="{A2235B0E-2CD4-4850-BB55-2231A29D1EC3}" dt="2024-06-12T23:09:48.911" v="83"/>
          <ac:spMkLst>
            <pc:docMk/>
            <pc:sldMk cId="3072199872" sldId="258"/>
            <ac:spMk id="2" creationId="{EBA24E5F-90E4-BEE0-1D94-EEBFAEB79627}"/>
          </ac:spMkLst>
        </pc:spChg>
        <pc:spChg chg="mod">
          <ac:chgData name="Nathaniel Sias" userId="b3adb88a120ebb95" providerId="LiveId" clId="{A2235B0E-2CD4-4850-BB55-2231A29D1EC3}" dt="2024-06-12T23:10:03.187" v="85" actId="20577"/>
          <ac:spMkLst>
            <pc:docMk/>
            <pc:sldMk cId="3072199872" sldId="258"/>
            <ac:spMk id="4" creationId="{C90230DE-6CB3-9934-FBDA-08EFC4080BD3}"/>
          </ac:spMkLst>
        </pc:spChg>
      </pc:sldChg>
      <pc:sldChg chg="modSp mod">
        <pc:chgData name="Nathaniel Sias" userId="b3adb88a120ebb95" providerId="LiveId" clId="{A2235B0E-2CD4-4850-BB55-2231A29D1EC3}" dt="2024-06-12T23:05:58.124" v="20" actId="403"/>
        <pc:sldMkLst>
          <pc:docMk/>
          <pc:sldMk cId="342931358" sldId="260"/>
        </pc:sldMkLst>
        <pc:spChg chg="mod">
          <ac:chgData name="Nathaniel Sias" userId="b3adb88a120ebb95" providerId="LiveId" clId="{A2235B0E-2CD4-4850-BB55-2231A29D1EC3}" dt="2024-06-12T23:04:33.947" v="2"/>
          <ac:spMkLst>
            <pc:docMk/>
            <pc:sldMk cId="342931358" sldId="260"/>
            <ac:spMk id="2" creationId="{BA56D7F4-4B89-AD89-C076-038D54587607}"/>
          </ac:spMkLst>
        </pc:spChg>
        <pc:spChg chg="mod">
          <ac:chgData name="Nathaniel Sias" userId="b3adb88a120ebb95" providerId="LiveId" clId="{A2235B0E-2CD4-4850-BB55-2231A29D1EC3}" dt="2024-06-12T23:05:58.124" v="20" actId="403"/>
          <ac:spMkLst>
            <pc:docMk/>
            <pc:sldMk cId="342931358" sldId="260"/>
            <ac:spMk id="3" creationId="{07C11668-414E-52C5-7789-FA308C0180D6}"/>
          </ac:spMkLst>
        </pc:spChg>
      </pc:sldChg>
      <pc:sldChg chg="modSp add del mod">
        <pc:chgData name="Nathaniel Sias" userId="b3adb88a120ebb95" providerId="LiveId" clId="{A2235B0E-2CD4-4850-BB55-2231A29D1EC3}" dt="2024-06-15T00:12:51.182" v="544" actId="47"/>
        <pc:sldMkLst>
          <pc:docMk/>
          <pc:sldMk cId="3837268848" sldId="261"/>
        </pc:sldMkLst>
        <pc:spChg chg="mod">
          <ac:chgData name="Nathaniel Sias" userId="b3adb88a120ebb95" providerId="LiveId" clId="{A2235B0E-2CD4-4850-BB55-2231A29D1EC3}" dt="2024-06-12T23:19:51.108" v="543" actId="20577"/>
          <ac:spMkLst>
            <pc:docMk/>
            <pc:sldMk cId="3837268848" sldId="261"/>
            <ac:spMk id="3" creationId="{07C11668-414E-52C5-7789-FA308C0180D6}"/>
          </ac:spMkLst>
        </pc:spChg>
      </pc:sldChg>
      <pc:sldChg chg="modSp add mod">
        <pc:chgData name="Nathaniel Sias" userId="b3adb88a120ebb95" providerId="LiveId" clId="{A2235B0E-2CD4-4850-BB55-2231A29D1EC3}" dt="2024-06-12T23:08:43.909" v="40" actId="207"/>
        <pc:sldMkLst>
          <pc:docMk/>
          <pc:sldMk cId="2536771045" sldId="265"/>
        </pc:sldMkLst>
        <pc:spChg chg="mod">
          <ac:chgData name="Nathaniel Sias" userId="b3adb88a120ebb95" providerId="LiveId" clId="{A2235B0E-2CD4-4850-BB55-2231A29D1EC3}" dt="2024-06-12T23:08:43.909" v="40" actId="207"/>
          <ac:spMkLst>
            <pc:docMk/>
            <pc:sldMk cId="2536771045" sldId="265"/>
            <ac:spMk id="3" creationId="{07C11668-414E-52C5-7789-FA308C0180D6}"/>
          </ac:spMkLst>
        </pc:spChg>
      </pc:sldChg>
      <pc:sldChg chg="modSp add mod">
        <pc:chgData name="Nathaniel Sias" userId="b3adb88a120ebb95" providerId="LiveId" clId="{A2235B0E-2CD4-4850-BB55-2231A29D1EC3}" dt="2024-06-12T23:08:29.963" v="39" actId="207"/>
        <pc:sldMkLst>
          <pc:docMk/>
          <pc:sldMk cId="3576337719" sldId="266"/>
        </pc:sldMkLst>
        <pc:spChg chg="mod">
          <ac:chgData name="Nathaniel Sias" userId="b3adb88a120ebb95" providerId="LiveId" clId="{A2235B0E-2CD4-4850-BB55-2231A29D1EC3}" dt="2024-06-12T23:08:29.963" v="39" actId="207"/>
          <ac:spMkLst>
            <pc:docMk/>
            <pc:sldMk cId="3576337719" sldId="266"/>
            <ac:spMk id="3" creationId="{07C11668-414E-52C5-7789-FA308C0180D6}"/>
          </ac:spMkLst>
        </pc:spChg>
      </pc:sldChg>
      <pc:sldChg chg="add del">
        <pc:chgData name="Nathaniel Sias" userId="b3adb88a120ebb95" providerId="LiveId" clId="{A2235B0E-2CD4-4850-BB55-2231A29D1EC3}" dt="2024-06-12T23:13:38.109" v="327" actId="47"/>
        <pc:sldMkLst>
          <pc:docMk/>
          <pc:sldMk cId="490776246" sldId="267"/>
        </pc:sldMkLst>
      </pc:sldChg>
      <pc:sldChg chg="modSp add mod">
        <pc:chgData name="Nathaniel Sias" userId="b3adb88a120ebb95" providerId="LiveId" clId="{A2235B0E-2CD4-4850-BB55-2231A29D1EC3}" dt="2024-06-12T23:06:21.269" v="22" actId="167"/>
        <pc:sldMkLst>
          <pc:docMk/>
          <pc:sldMk cId="4076968025" sldId="268"/>
        </pc:sldMkLst>
        <pc:spChg chg="mod">
          <ac:chgData name="Nathaniel Sias" userId="b3adb88a120ebb95" providerId="LiveId" clId="{A2235B0E-2CD4-4850-BB55-2231A29D1EC3}" dt="2024-06-12T23:06:17.029" v="21" actId="207"/>
          <ac:spMkLst>
            <pc:docMk/>
            <pc:sldMk cId="4076968025" sldId="268"/>
            <ac:spMk id="3" creationId="{07C11668-414E-52C5-7789-FA308C0180D6}"/>
          </ac:spMkLst>
        </pc:spChg>
        <pc:picChg chg="ord">
          <ac:chgData name="Nathaniel Sias" userId="b3adb88a120ebb95" providerId="LiveId" clId="{A2235B0E-2CD4-4850-BB55-2231A29D1EC3}" dt="2024-06-12T23:06:21.269" v="22" actId="167"/>
          <ac:picMkLst>
            <pc:docMk/>
            <pc:sldMk cId="4076968025" sldId="268"/>
            <ac:picMk id="6" creationId="{4BDDF31B-84AD-A0E3-C584-CD15DE4808EB}"/>
          </ac:picMkLst>
        </pc:picChg>
      </pc:sldChg>
      <pc:sldChg chg="modSp add mod">
        <pc:chgData name="Nathaniel Sias" userId="b3adb88a120ebb95" providerId="LiveId" clId="{A2235B0E-2CD4-4850-BB55-2231A29D1EC3}" dt="2024-06-12T23:11:53.238" v="160" actId="20577"/>
        <pc:sldMkLst>
          <pc:docMk/>
          <pc:sldMk cId="3138728098" sldId="269"/>
        </pc:sldMkLst>
        <pc:spChg chg="mod">
          <ac:chgData name="Nathaniel Sias" userId="b3adb88a120ebb95" providerId="LiveId" clId="{A2235B0E-2CD4-4850-BB55-2231A29D1EC3}" dt="2024-06-12T23:11:43.275" v="143" actId="20577"/>
          <ac:spMkLst>
            <pc:docMk/>
            <pc:sldMk cId="3138728098" sldId="269"/>
            <ac:spMk id="2" creationId="{EBA24E5F-90E4-BEE0-1D94-EEBFAEB79627}"/>
          </ac:spMkLst>
        </pc:spChg>
        <pc:spChg chg="mod">
          <ac:chgData name="Nathaniel Sias" userId="b3adb88a120ebb95" providerId="LiveId" clId="{A2235B0E-2CD4-4850-BB55-2231A29D1EC3}" dt="2024-06-12T23:11:53.238" v="160" actId="20577"/>
          <ac:spMkLst>
            <pc:docMk/>
            <pc:sldMk cId="3138728098" sldId="269"/>
            <ac:spMk id="4" creationId="{C90230DE-6CB3-9934-FBDA-08EFC4080BD3}"/>
          </ac:spMkLst>
        </pc:spChg>
      </pc:sldChg>
      <pc:sldChg chg="modSp add mod">
        <pc:chgData name="Nathaniel Sias" userId="b3adb88a120ebb95" providerId="LiveId" clId="{A2235B0E-2CD4-4850-BB55-2231A29D1EC3}" dt="2024-06-12T23:11:20.216" v="127" actId="5793"/>
        <pc:sldMkLst>
          <pc:docMk/>
          <pc:sldMk cId="3326024313" sldId="270"/>
        </pc:sldMkLst>
        <pc:spChg chg="mod">
          <ac:chgData name="Nathaniel Sias" userId="b3adb88a120ebb95" providerId="LiveId" clId="{A2235B0E-2CD4-4850-BB55-2231A29D1EC3}" dt="2024-06-12T23:11:13.490" v="108" actId="20577"/>
          <ac:spMkLst>
            <pc:docMk/>
            <pc:sldMk cId="3326024313" sldId="270"/>
            <ac:spMk id="2" creationId="{EBA24E5F-90E4-BEE0-1D94-EEBFAEB79627}"/>
          </ac:spMkLst>
        </pc:spChg>
        <pc:spChg chg="mod">
          <ac:chgData name="Nathaniel Sias" userId="b3adb88a120ebb95" providerId="LiveId" clId="{A2235B0E-2CD4-4850-BB55-2231A29D1EC3}" dt="2024-06-12T23:11:20.216" v="127" actId="5793"/>
          <ac:spMkLst>
            <pc:docMk/>
            <pc:sldMk cId="3326024313" sldId="270"/>
            <ac:spMk id="4" creationId="{C90230DE-6CB3-9934-FBDA-08EFC4080BD3}"/>
          </ac:spMkLst>
        </pc:spChg>
      </pc:sldChg>
      <pc:sldChg chg="delSp modSp add mod">
        <pc:chgData name="Nathaniel Sias" userId="b3adb88a120ebb95" providerId="LiveId" clId="{A2235B0E-2CD4-4850-BB55-2231A29D1EC3}" dt="2024-06-12T23:13:02.180" v="252" actId="1076"/>
        <pc:sldMkLst>
          <pc:docMk/>
          <pc:sldMk cId="1987920163" sldId="271"/>
        </pc:sldMkLst>
        <pc:spChg chg="mod">
          <ac:chgData name="Nathaniel Sias" userId="b3adb88a120ebb95" providerId="LiveId" clId="{A2235B0E-2CD4-4850-BB55-2231A29D1EC3}" dt="2024-06-12T23:13:02.180" v="252" actId="1076"/>
          <ac:spMkLst>
            <pc:docMk/>
            <pc:sldMk cId="1987920163" sldId="271"/>
            <ac:spMk id="2" creationId="{EBA24E5F-90E4-BEE0-1D94-EEBFAEB79627}"/>
          </ac:spMkLst>
        </pc:spChg>
        <pc:spChg chg="del">
          <ac:chgData name="Nathaniel Sias" userId="b3adb88a120ebb95" providerId="LiveId" clId="{A2235B0E-2CD4-4850-BB55-2231A29D1EC3}" dt="2024-06-12T23:12:24.432" v="163" actId="478"/>
          <ac:spMkLst>
            <pc:docMk/>
            <pc:sldMk cId="1987920163" sldId="271"/>
            <ac:spMk id="4" creationId="{C90230DE-6CB3-9934-FBDA-08EFC4080BD3}"/>
          </ac:spMkLst>
        </pc:spChg>
        <pc:picChg chg="del">
          <ac:chgData name="Nathaniel Sias" userId="b3adb88a120ebb95" providerId="LiveId" clId="{A2235B0E-2CD4-4850-BB55-2231A29D1EC3}" dt="2024-06-12T23:12:21.250" v="162" actId="478"/>
          <ac:picMkLst>
            <pc:docMk/>
            <pc:sldMk cId="1987920163" sldId="271"/>
            <ac:picMk id="6" creationId="{5EAD6B3F-A60F-0949-0CEF-87623AF67025}"/>
          </ac:picMkLst>
        </pc:picChg>
      </pc:sldChg>
      <pc:sldChg chg="modSp add mod">
        <pc:chgData name="Nathaniel Sias" userId="b3adb88a120ebb95" providerId="LiveId" clId="{A2235B0E-2CD4-4850-BB55-2231A29D1EC3}" dt="2024-06-12T23:13:32.534" v="326" actId="207"/>
        <pc:sldMkLst>
          <pc:docMk/>
          <pc:sldMk cId="3157977134" sldId="272"/>
        </pc:sldMkLst>
        <pc:spChg chg="mod">
          <ac:chgData name="Nathaniel Sias" userId="b3adb88a120ebb95" providerId="LiveId" clId="{A2235B0E-2CD4-4850-BB55-2231A29D1EC3}" dt="2024-06-12T23:13:32.534" v="326" actId="207"/>
          <ac:spMkLst>
            <pc:docMk/>
            <pc:sldMk cId="3157977134" sldId="272"/>
            <ac:spMk id="2" creationId="{EBA24E5F-90E4-BEE0-1D94-EEBFAEB79627}"/>
          </ac:spMkLst>
        </pc:spChg>
      </pc:sldChg>
      <pc:sldChg chg="add">
        <pc:chgData name="Nathaniel Sias" userId="b3adb88a120ebb95" providerId="LiveId" clId="{A2235B0E-2CD4-4850-BB55-2231A29D1EC3}" dt="2024-06-12T23:13:58.112" v="328"/>
        <pc:sldMkLst>
          <pc:docMk/>
          <pc:sldMk cId="2401342643" sldId="273"/>
        </pc:sldMkLst>
      </pc:sldChg>
      <pc:sldChg chg="modSp add mod">
        <pc:chgData name="Nathaniel Sias" userId="b3adb88a120ebb95" providerId="LiveId" clId="{A2235B0E-2CD4-4850-BB55-2231A29D1EC3}" dt="2024-06-12T23:14:59.749" v="377" actId="207"/>
        <pc:sldMkLst>
          <pc:docMk/>
          <pc:sldMk cId="3304305116" sldId="274"/>
        </pc:sldMkLst>
        <pc:spChg chg="mod">
          <ac:chgData name="Nathaniel Sias" userId="b3adb88a120ebb95" providerId="LiveId" clId="{A2235B0E-2CD4-4850-BB55-2231A29D1EC3}" dt="2024-06-12T23:14:59.749" v="377" actId="207"/>
          <ac:spMkLst>
            <pc:docMk/>
            <pc:sldMk cId="3304305116" sldId="274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A2235B0E-2CD4-4850-BB55-2231A29D1EC3}" dt="2024-06-12T23:15:17.858" v="400" actId="14100"/>
        <pc:sldMkLst>
          <pc:docMk/>
          <pc:sldMk cId="3481097394" sldId="275"/>
        </pc:sldMkLst>
        <pc:spChg chg="mod">
          <ac:chgData name="Nathaniel Sias" userId="b3adb88a120ebb95" providerId="LiveId" clId="{A2235B0E-2CD4-4850-BB55-2231A29D1EC3}" dt="2024-06-12T23:15:17.858" v="400" actId="14100"/>
          <ac:spMkLst>
            <pc:docMk/>
            <pc:sldMk cId="3481097394" sldId="275"/>
            <ac:spMk id="2" creationId="{EBA24E5F-90E4-BEE0-1D94-EEBFAEB79627}"/>
          </ac:spMkLst>
        </pc:spChg>
      </pc:sldChg>
      <pc:sldChg chg="modSp add mod">
        <pc:chgData name="Nathaniel Sias" userId="b3adb88a120ebb95" providerId="LiveId" clId="{A2235B0E-2CD4-4850-BB55-2231A29D1EC3}" dt="2024-06-12T23:17:37.418" v="503" actId="20577"/>
        <pc:sldMkLst>
          <pc:docMk/>
          <pc:sldMk cId="3246310916" sldId="276"/>
        </pc:sldMkLst>
        <pc:spChg chg="mod">
          <ac:chgData name="Nathaniel Sias" userId="b3adb88a120ebb95" providerId="LiveId" clId="{A2235B0E-2CD4-4850-BB55-2231A29D1EC3}" dt="2024-06-12T23:17:37.418" v="503" actId="20577"/>
          <ac:spMkLst>
            <pc:docMk/>
            <pc:sldMk cId="3246310916" sldId="276"/>
            <ac:spMk id="2" creationId="{EBA24E5F-90E4-BEE0-1D94-EEBFAEB7962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3B3EC-A13F-91A6-6B8D-64F4DABE8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85D6F6-06A6-AAAF-4A9C-0678BDFDB3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F8A97-DF91-6420-28B4-D32D32F60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DDA33-7F6E-E44E-826A-4322AD6ED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E1A69-ECBF-6CBC-D31B-A3FFCA419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4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F0ECB-19D1-2469-197C-54716F03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230639-C043-C96D-A4D9-C5ADDE5738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69E3C-46DF-4CE2-AD0A-0D0840713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BE2A5-9543-D641-A917-DB226115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80B30-2332-C561-613A-1D9ABE129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65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6B262D-4D13-C5F0-19F8-F05D426A1E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ED8BE-BA21-9D69-0855-5602F0C64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0D988-8661-0BC7-5773-D2D955D4D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09D67-D6B2-02D0-A308-A1D7A49CE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4F69E-D615-24E5-127A-7626A72C1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4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5E48A-90A7-FF40-66B9-66F47999D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D51C5-E042-917D-3DFB-28543728E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A9025-3BC3-2D09-7800-B5AF8F6D6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39CD3A-179A-E1A8-FA46-2229095CA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8D6667-EA7D-89FB-3DC8-2C9A2C26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3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1F2D6-7CC2-9FEF-EEAA-6DC64E7A8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98CAD-1980-2A15-69E4-3D2FE90C28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E38CF-533B-4672-1E0F-2E9F1F16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CC1E7-9F2F-B37B-B3CA-DB74A88F9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5E0ED-EFAB-72C9-AE2A-55BF91514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50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81476-C665-7315-DACD-CDA23EE4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E7C8-DB7E-4DAD-52DA-0C958D15C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97F61-EDB9-FF03-4597-3180163E6D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E77C6-18B9-0236-18A8-DEFB72E6E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F3B7E-21DB-5243-75A3-EE023F01B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4CEDE0-61D7-E333-122C-99F77289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513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48019-F4B2-A252-7649-AA35E16F8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B2ECA0-0B2A-7022-1BBF-A582B5461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B52275-62C5-9DF1-160F-818F0AEED6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7D7F13-9DA4-C4AD-8454-F6A1BAED7B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FD0FF4-A025-DF49-0CC0-7780A4BB4A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7E1046-6518-8A09-6B2B-F748FE8B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06371-7E3E-E972-9114-26D6E278B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7EF11D-07B2-C859-9E07-5795D9D4A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7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0F32C-7F22-CA04-E8CF-680FFA8A5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C86699-55AC-334E-C987-91BC9DF5A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222BFF-6F2C-963C-38AE-5E323888A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FF9975-FD42-951E-E0A1-7B7F8334F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533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151517-AA57-7B61-5E67-F107BBCCF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5ADCCF-13B1-D18E-101E-B7D057A70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E1FAF0-A703-B3EC-48AF-787ED3048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62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4C288-A8CA-B7EA-B3F7-799D83FE9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3FB42-28DA-8CB0-61CE-DB0710ED0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947BBC-9368-6990-6DBA-3D040E35E0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4D9E44-CDAD-E5EB-C760-3293A426D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1847A-0F10-3101-C59D-6B8B40C06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0AE55-BB7C-794E-0D4C-F8204B282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28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AE977-64A7-7251-8D59-815C51AC7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56CA5C-4602-6E93-E685-15B34B2774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D2F5C-7419-5A1F-D133-330E1147A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18ABC5-9B79-29F1-362B-80ADC0FA1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63F9A-2245-348E-73DB-B1C3EA170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C666E5-5469-5295-867B-1F07F7DD7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9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ED4B32-2D40-50EC-DA1F-C4855241A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CF369-E274-F69B-AE6A-8F536A182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807A-8614-5193-AB0A-D6A78B609E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80D84-0A0D-4320-9475-23AF4C3D1292}" type="datetimeFigureOut">
              <a:rPr lang="en-US" smtClean="0"/>
              <a:t>6/12/2024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DAA3C-72B0-0166-0AFF-3A8BD029DD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52513-1CD4-BFD0-3728-FAE0BE9E39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02B2D-C547-410E-869F-041308355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266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DE727-479E-A12E-7BC6-0C0B1743D4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81" y="334229"/>
            <a:ext cx="11233457" cy="5770009"/>
          </a:xfrm>
          <a:solidFill>
            <a:srgbClr val="000000">
              <a:alpha val="23137"/>
            </a:srgbClr>
          </a:solidFill>
        </p:spPr>
        <p:txBody>
          <a:bodyPr anchor="ctr">
            <a:noAutofit/>
          </a:bodyPr>
          <a:lstStyle/>
          <a:p>
            <a:pPr algn="l"/>
            <a:r>
              <a:rPr lang="en-US" sz="12400" dirty="0">
                <a:latin typeface="Aptos ExtraBold" panose="020F0502020204030204" pitchFamily="34" charset="0"/>
              </a:rPr>
              <a:t>What Could Make me Miss the Mark?</a:t>
            </a:r>
          </a:p>
        </p:txBody>
      </p:sp>
    </p:spTree>
    <p:extLst>
      <p:ext uri="{BB962C8B-B14F-4D97-AF65-F5344CB8AC3E}">
        <p14:creationId xmlns:p14="http://schemas.microsoft.com/office/powerpoint/2010/main" val="1830982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939114"/>
            <a:ext cx="11988099" cy="4195118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How many of those </a:t>
            </a:r>
            <a:br>
              <a:rPr lang="en-US" sz="8800" dirty="0">
                <a:latin typeface="Aptos Display" panose="020B0004020202020204" pitchFamily="34" charset="0"/>
              </a:rPr>
            </a:br>
            <a:r>
              <a:rPr lang="en-US" sz="8800" dirty="0">
                <a:latin typeface="Aptos Display" panose="020B0004020202020204" pitchFamily="34" charset="0"/>
              </a:rPr>
              <a:t>things that he did </a:t>
            </a:r>
            <a:br>
              <a:rPr lang="en-US" sz="8800" dirty="0">
                <a:latin typeface="Aptos Display" panose="020B0004020202020204" pitchFamily="34" charset="0"/>
              </a:rPr>
            </a:br>
            <a:r>
              <a:rPr lang="en-US" sz="88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were examples for us</a:t>
            </a:r>
            <a:r>
              <a:rPr lang="en-US" sz="8800" dirty="0">
                <a:latin typeface="Aptos Display" panose="020B0004020202020204" pitchFamily="34" charset="0"/>
              </a:rPr>
              <a:t>?</a:t>
            </a:r>
            <a:endParaRPr lang="en-US" sz="8800" dirty="0">
              <a:solidFill>
                <a:schemeClr val="accent2">
                  <a:lumMod val="40000"/>
                  <a:lumOff val="60000"/>
                </a:schemeClr>
              </a:solidFill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977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939114"/>
            <a:ext cx="11988099" cy="4195118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How many of those </a:t>
            </a:r>
            <a:br>
              <a:rPr lang="en-US" sz="8800" dirty="0">
                <a:latin typeface="Aptos Display" panose="020B0004020202020204" pitchFamily="34" charset="0"/>
              </a:rPr>
            </a:br>
            <a:r>
              <a:rPr lang="en-US" sz="8800" dirty="0">
                <a:latin typeface="Aptos Display" panose="020B0004020202020204" pitchFamily="34" charset="0"/>
              </a:rPr>
              <a:t>things that he did </a:t>
            </a:r>
            <a:br>
              <a:rPr lang="en-US" sz="8800" dirty="0">
                <a:latin typeface="Aptos Display" panose="020B0004020202020204" pitchFamily="34" charset="0"/>
              </a:rPr>
            </a:br>
            <a:r>
              <a:rPr lang="en-US" sz="88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were examples for us</a:t>
            </a:r>
            <a:r>
              <a:rPr lang="en-US" sz="8800" dirty="0">
                <a:latin typeface="Aptos Display" panose="020B0004020202020204" pitchFamily="34" charset="0"/>
              </a:rPr>
              <a:t>?</a:t>
            </a:r>
            <a:endParaRPr lang="en-US" sz="8800" dirty="0">
              <a:solidFill>
                <a:schemeClr val="accent2">
                  <a:lumMod val="40000"/>
                  <a:lumOff val="60000"/>
                </a:schemeClr>
              </a:solidFill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3426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584" y="321275"/>
            <a:ext cx="11342465" cy="6196913"/>
          </a:xfrm>
        </p:spPr>
        <p:txBody>
          <a:bodyPr>
            <a:noAutofit/>
          </a:bodyPr>
          <a:lstStyle/>
          <a:p>
            <a:r>
              <a:rPr lang="en-US" sz="8800" dirty="0">
                <a:latin typeface="Aptos Display" panose="020B0004020202020204" pitchFamily="34" charset="0"/>
              </a:rPr>
              <a:t>- Grizzly Bear</a:t>
            </a:r>
            <a:br>
              <a:rPr lang="en-US" sz="8800" dirty="0">
                <a:latin typeface="Aptos Display" panose="020B0004020202020204" pitchFamily="34" charset="0"/>
              </a:rPr>
            </a:br>
            <a:r>
              <a:rPr lang="en-US" sz="8800" dirty="0">
                <a:latin typeface="Aptos Display" panose="020B0004020202020204" pitchFamily="34" charset="0"/>
              </a:rPr>
              <a:t>- Dawson Riley </a:t>
            </a:r>
            <a:br>
              <a:rPr lang="en-US" sz="8800" dirty="0">
                <a:latin typeface="Aptos Display" panose="020B0004020202020204" pitchFamily="34" charset="0"/>
              </a:rPr>
            </a:br>
            <a:r>
              <a:rPr lang="en-US" sz="8800" dirty="0">
                <a:latin typeface="Aptos Display" panose="020B0004020202020204" pitchFamily="34" charset="0"/>
              </a:rPr>
              <a:t>- Puppy ran over</a:t>
            </a:r>
            <a:br>
              <a:rPr lang="en-US" sz="8800" dirty="0">
                <a:latin typeface="Aptos Display" panose="020B0004020202020204" pitchFamily="34" charset="0"/>
              </a:rPr>
            </a:br>
            <a:r>
              <a:rPr lang="en-US" sz="8800" dirty="0">
                <a:latin typeface="Aptos Display" panose="020B0004020202020204" pitchFamily="34" charset="0"/>
              </a:rPr>
              <a:t>- How many prayers  </a:t>
            </a:r>
            <a:br>
              <a:rPr lang="en-US" sz="8800" dirty="0">
                <a:latin typeface="Aptos Display" panose="020B0004020202020204" pitchFamily="34" charset="0"/>
              </a:rPr>
            </a:br>
            <a:r>
              <a:rPr lang="en-US" sz="8800" dirty="0">
                <a:latin typeface="Aptos Display" panose="020B0004020202020204" pitchFamily="34" charset="0"/>
              </a:rPr>
              <a:t>   answered?</a:t>
            </a:r>
            <a:endParaRPr lang="en-US" sz="8800" dirty="0">
              <a:solidFill>
                <a:schemeClr val="accent2">
                  <a:lumMod val="40000"/>
                  <a:lumOff val="60000"/>
                </a:schemeClr>
              </a:solidFill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310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939114"/>
            <a:ext cx="11988099" cy="4195118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“Only believe… </a:t>
            </a:r>
            <a:r>
              <a:rPr lang="en-US" sz="88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ALL</a:t>
            </a:r>
            <a:r>
              <a:rPr lang="en-US" sz="8800" dirty="0">
                <a:latin typeface="Aptos Display" panose="020B0004020202020204" pitchFamily="34" charset="0"/>
              </a:rPr>
              <a:t> things are possible”?</a:t>
            </a:r>
            <a:endParaRPr lang="en-US" sz="8800" dirty="0">
              <a:solidFill>
                <a:schemeClr val="accent2">
                  <a:lumMod val="40000"/>
                  <a:lumOff val="60000"/>
                </a:schemeClr>
              </a:solidFill>
              <a:latin typeface="Aptos Display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305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939114"/>
            <a:ext cx="11988099" cy="3274540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Spirit of Finishing</a:t>
            </a:r>
          </a:p>
        </p:txBody>
      </p:sp>
    </p:spTree>
    <p:extLst>
      <p:ext uri="{BB962C8B-B14F-4D97-AF65-F5344CB8AC3E}">
        <p14:creationId xmlns:p14="http://schemas.microsoft.com/office/powerpoint/2010/main" val="3481097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11" y="2308072"/>
            <a:ext cx="11988099" cy="1406284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REVELATION 3 : 14 - 21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0230DE-6CB3-9934-FBDA-08EFC4080BD3}"/>
              </a:ext>
            </a:extLst>
          </p:cNvPr>
          <p:cNvSpPr txBox="1"/>
          <p:nvPr/>
        </p:nvSpPr>
        <p:spPr>
          <a:xfrm>
            <a:off x="113511" y="3815255"/>
            <a:ext cx="11988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. . . Overcome! . . .</a:t>
            </a:r>
          </a:p>
        </p:txBody>
      </p:sp>
      <p:pic>
        <p:nvPicPr>
          <p:cNvPr id="6" name="Graphic 5" descr="Open book outline">
            <a:extLst>
              <a:ext uri="{FF2B5EF4-FFF2-40B4-BE49-F238E27FC236}">
                <a16:creationId xmlns:a16="http://schemas.microsoft.com/office/drawing/2014/main" id="{5EAD6B3F-A60F-0949-0CEF-87623AF67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4015" y="4586189"/>
            <a:ext cx="1543970" cy="154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02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11" y="2308072"/>
            <a:ext cx="11988099" cy="1406284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PHILIPIANS 3 : 13 - 14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0230DE-6CB3-9934-FBDA-08EFC4080BD3}"/>
              </a:ext>
            </a:extLst>
          </p:cNvPr>
          <p:cNvSpPr txBox="1"/>
          <p:nvPr/>
        </p:nvSpPr>
        <p:spPr>
          <a:xfrm>
            <a:off x="113511" y="3815255"/>
            <a:ext cx="11988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. . . the prize . . .</a:t>
            </a:r>
          </a:p>
        </p:txBody>
      </p:sp>
      <p:pic>
        <p:nvPicPr>
          <p:cNvPr id="6" name="Graphic 5" descr="Open book outline">
            <a:extLst>
              <a:ext uri="{FF2B5EF4-FFF2-40B4-BE49-F238E27FC236}">
                <a16:creationId xmlns:a16="http://schemas.microsoft.com/office/drawing/2014/main" id="{5EAD6B3F-A60F-0949-0CEF-87623AF67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4015" y="4586189"/>
            <a:ext cx="1543970" cy="154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199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0947575" cy="923330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Aptos ExtraBold" panose="020B0004020202020204" pitchFamily="34" charset="0"/>
              </a:rPr>
              <a:t>63-0825M How Can I Overcome?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44 We see this age that we’re living in. It’s one of the grandest ages of all ages. </a:t>
            </a:r>
            <a:r>
              <a:rPr lang="en-US" sz="6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This Laodicea Church Age is the grandest of all the church ages, because it’s the ending of time and the blending of Eternity. </a:t>
            </a:r>
          </a:p>
        </p:txBody>
      </p:sp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1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0947575" cy="923330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Aptos ExtraBold" panose="020B0004020202020204" pitchFamily="34" charset="0"/>
              </a:rPr>
              <a:t>63-0825M How Can I Overcome?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/>
              <a:t>… And, then, it’s the greatest sinful age. </a:t>
            </a:r>
            <a:r>
              <a:rPr lang="en-US" sz="66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It’s more sin in this age than there’s ever been. And the powers of Satan is many times harder to fight against than it was in any age. </a:t>
            </a:r>
            <a:r>
              <a:rPr lang="en-US" sz="6600" dirty="0"/>
              <a:t>See?</a:t>
            </a:r>
          </a:p>
        </p:txBody>
      </p:sp>
    </p:spTree>
    <p:extLst>
      <p:ext uri="{BB962C8B-B14F-4D97-AF65-F5344CB8AC3E}">
        <p14:creationId xmlns:p14="http://schemas.microsoft.com/office/powerpoint/2010/main" val="4076968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11" y="2308072"/>
            <a:ext cx="11988099" cy="1406284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REVELATION 1 : 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0230DE-6CB3-9934-FBDA-08EFC4080BD3}"/>
              </a:ext>
            </a:extLst>
          </p:cNvPr>
          <p:cNvSpPr txBox="1"/>
          <p:nvPr/>
        </p:nvSpPr>
        <p:spPr>
          <a:xfrm>
            <a:off x="113511" y="3815255"/>
            <a:ext cx="119880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badi Extra Light" panose="020B0204020104020204" pitchFamily="34" charset="0"/>
              </a:rPr>
              <a:t>. . . Alpha and omega . . .</a:t>
            </a:r>
          </a:p>
        </p:txBody>
      </p:sp>
      <p:pic>
        <p:nvPicPr>
          <p:cNvPr id="6" name="Graphic 5" descr="Open book outline">
            <a:extLst>
              <a:ext uri="{FF2B5EF4-FFF2-40B4-BE49-F238E27FC236}">
                <a16:creationId xmlns:a16="http://schemas.microsoft.com/office/drawing/2014/main" id="{5EAD6B3F-A60F-0949-0CEF-87623AF67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4015" y="4586189"/>
            <a:ext cx="1543970" cy="1543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728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0947575" cy="923330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Aptos ExtraBold" panose="020B0004020202020204" pitchFamily="34" charset="0"/>
              </a:rPr>
              <a:t>63-0825M How Can I Overcome?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43 So, if we are trying to follow the Message of the hour, or at least this part of the Message, we should live constantly in the Life of Christ. See? </a:t>
            </a:r>
            <a:r>
              <a:rPr lang="en-US" sz="5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Cause, if it don’t, you lay around, and know that these things that you’re supposed to do, and don’t do it, </a:t>
            </a:r>
            <a:r>
              <a:rPr lang="en-US" sz="5400" dirty="0"/>
              <a:t>…</a:t>
            </a:r>
          </a:p>
        </p:txBody>
      </p:sp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77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6D7F4-4B89-AD89-C076-038D54587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942" y="0"/>
            <a:ext cx="10947575" cy="923330"/>
          </a:xfrm>
        </p:spPr>
        <p:txBody>
          <a:bodyPr>
            <a:normAutofit/>
          </a:bodyPr>
          <a:lstStyle/>
          <a:p>
            <a:r>
              <a:rPr lang="en-US" sz="5000" dirty="0">
                <a:latin typeface="Aptos ExtraBold" panose="020B0004020202020204" pitchFamily="34" charset="0"/>
              </a:rPr>
              <a:t>63-0825M How Can I Overcome?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C11668-414E-52C5-7789-FA308C0180D6}"/>
              </a:ext>
            </a:extLst>
          </p:cNvPr>
          <p:cNvSpPr txBox="1"/>
          <p:nvPr/>
        </p:nvSpPr>
        <p:spPr>
          <a:xfrm>
            <a:off x="287983" y="775663"/>
            <a:ext cx="11616033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… the Bible said, “He that </a:t>
            </a:r>
            <a:r>
              <a:rPr lang="en-US" sz="5400" dirty="0" err="1"/>
              <a:t>knoweth</a:t>
            </a:r>
            <a:r>
              <a:rPr lang="en-US" sz="5400" dirty="0"/>
              <a:t> to do good, and doeth it not, to him it’s sin.” Then you become doty, rotten, when you’re separated from the Life of God. </a:t>
            </a:r>
            <a:r>
              <a:rPr lang="en-US" sz="5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So, strive with all that’s in you, to stay in the Life of Christ, that you would be fruit-bearing.</a:t>
            </a:r>
          </a:p>
        </p:txBody>
      </p:sp>
      <p:pic>
        <p:nvPicPr>
          <p:cNvPr id="6" name="Picture 5" descr="A person in a suit and tie&#10;&#10;Description automatically generated">
            <a:extLst>
              <a:ext uri="{FF2B5EF4-FFF2-40B4-BE49-F238E27FC236}">
                <a16:creationId xmlns:a16="http://schemas.microsoft.com/office/drawing/2014/main" id="{4BDDF31B-84AD-A0E3-C584-CD15DE4808E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60000"/>
                    </a14:imgEffect>
                    <a14:imgEffect>
                      <a14:saturation sat="400000"/>
                    </a14:imgEffect>
                    <a14:imgEffect>
                      <a14:brightnessContrast bright="-49000" contrast="-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381" y="5288777"/>
            <a:ext cx="1424619" cy="1569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337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4E5F-90E4-BEE0-1D94-EEBFAEB79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50" y="939114"/>
            <a:ext cx="11988099" cy="4195118"/>
          </a:xfrm>
        </p:spPr>
        <p:txBody>
          <a:bodyPr>
            <a:noAutofit/>
          </a:bodyPr>
          <a:lstStyle/>
          <a:p>
            <a:pPr algn="ctr"/>
            <a:r>
              <a:rPr lang="en-US" sz="8800" dirty="0">
                <a:latin typeface="Aptos Display" panose="020B0004020202020204" pitchFamily="34" charset="0"/>
              </a:rPr>
              <a:t>How many of the things Bro Branham did have we </a:t>
            </a:r>
            <a:r>
              <a:rPr lang="en-US" sz="8800" dirty="0">
                <a:solidFill>
                  <a:schemeClr val="accent2">
                    <a:lumMod val="40000"/>
                    <a:lumOff val="60000"/>
                  </a:schemeClr>
                </a:solidFill>
                <a:latin typeface="Aptos Display" panose="020B0004020202020204" pitchFamily="34" charset="0"/>
              </a:rPr>
              <a:t>considered just “his gift”?</a:t>
            </a:r>
          </a:p>
        </p:txBody>
      </p:sp>
    </p:spTree>
    <p:extLst>
      <p:ext uri="{BB962C8B-B14F-4D97-AF65-F5344CB8AC3E}">
        <p14:creationId xmlns:p14="http://schemas.microsoft.com/office/powerpoint/2010/main" val="19879201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21C27DE-DAC6-465F-9DFE-0F34C32110D8}" vid="{FF5C57EB-A11D-4EF0-B271-AC86AB0C34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2958</TotalTime>
  <Words>365</Words>
  <Application>Microsoft Office PowerPoint</Application>
  <PresentationFormat>Widescreen</PresentationFormat>
  <Paragraphs>21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Abadi Extra Light</vt:lpstr>
      <vt:lpstr>Aptos Display</vt:lpstr>
      <vt:lpstr>Aptos ExtraBold</vt:lpstr>
      <vt:lpstr>Arial</vt:lpstr>
      <vt:lpstr>Calibri</vt:lpstr>
      <vt:lpstr>Calibri Light</vt:lpstr>
      <vt:lpstr>Office Theme</vt:lpstr>
      <vt:lpstr>What Could Make me Miss the Mark?</vt:lpstr>
      <vt:lpstr>REVELATION 3 : 14 - 21</vt:lpstr>
      <vt:lpstr>PHILIPIANS 3 : 13 - 14</vt:lpstr>
      <vt:lpstr>63-0825M How Can I Overcome?</vt:lpstr>
      <vt:lpstr>63-0825M How Can I Overcome?</vt:lpstr>
      <vt:lpstr>REVELATION 1 : 8</vt:lpstr>
      <vt:lpstr>63-0825M How Can I Overcome?</vt:lpstr>
      <vt:lpstr>63-0825M How Can I Overcome?</vt:lpstr>
      <vt:lpstr>How many of the things Bro Branham did have we considered just “his gift”?</vt:lpstr>
      <vt:lpstr>How many of those  things that he did  were examples for us?</vt:lpstr>
      <vt:lpstr>How many of those  things that he did  were examples for us?</vt:lpstr>
      <vt:lpstr>- Grizzly Bear - Dawson Riley  - Puppy ran over - How many prayers      answered?</vt:lpstr>
      <vt:lpstr>“Only believe… ALL things are possible”?</vt:lpstr>
      <vt:lpstr>Spirit of Finishing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my Title</dc:title>
  <dc:creator>Nathaniel Sias</dc:creator>
  <cp:lastModifiedBy>Nathaniel Sias</cp:lastModifiedBy>
  <cp:revision>2</cp:revision>
  <dcterms:created xsi:type="dcterms:W3CDTF">2024-01-24T15:03:05Z</dcterms:created>
  <dcterms:modified xsi:type="dcterms:W3CDTF">2024-06-15T00:12:58Z</dcterms:modified>
</cp:coreProperties>
</file>